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9" r:id="rId3"/>
    <p:sldId id="258" r:id="rId4"/>
    <p:sldId id="287" r:id="rId5"/>
    <p:sldId id="299" r:id="rId6"/>
    <p:sldId id="273" r:id="rId7"/>
    <p:sldId id="274" r:id="rId8"/>
    <p:sldId id="275" r:id="rId9"/>
    <p:sldId id="276" r:id="rId10"/>
    <p:sldId id="289" r:id="rId11"/>
    <p:sldId id="291" r:id="rId12"/>
    <p:sldId id="294" r:id="rId13"/>
    <p:sldId id="290" r:id="rId14"/>
    <p:sldId id="261" r:id="rId15"/>
    <p:sldId id="262" r:id="rId16"/>
    <p:sldId id="263" r:id="rId17"/>
    <p:sldId id="264" r:id="rId18"/>
    <p:sldId id="295" r:id="rId19"/>
    <p:sldId id="296" r:id="rId20"/>
    <p:sldId id="292" r:id="rId21"/>
    <p:sldId id="265" r:id="rId22"/>
    <p:sldId id="300" r:id="rId23"/>
    <p:sldId id="266" r:id="rId24"/>
    <p:sldId id="297" r:id="rId25"/>
    <p:sldId id="30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95" autoAdjust="0"/>
    <p:restoredTop sz="50749" autoAdjust="0"/>
  </p:normalViewPr>
  <p:slideViewPr>
    <p:cSldViewPr>
      <p:cViewPr>
        <p:scale>
          <a:sx n="100" d="100"/>
          <a:sy n="100" d="100"/>
        </p:scale>
        <p:origin x="-70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МО учителей начальных классов</c:v>
                </c:pt>
                <c:pt idx="1">
                  <c:v>МО учителей гуманитарного цикла</c:v>
                </c:pt>
                <c:pt idx="2">
                  <c:v>МО учителей естественно- математического цикла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</c:v>
                </c:pt>
                <c:pt idx="1">
                  <c:v>23</c:v>
                </c:pt>
                <c:pt idx="2">
                  <c:v>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МО учителей начальных классов</c:v>
                </c:pt>
                <c:pt idx="1">
                  <c:v>МО учителей гуманитарного цикла</c:v>
                </c:pt>
                <c:pt idx="2">
                  <c:v>МО учителей естественно- математического цикла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МО учителей начальных классов</c:v>
                </c:pt>
                <c:pt idx="1">
                  <c:v>МО учителей гуманитарного цикла</c:v>
                </c:pt>
                <c:pt idx="2">
                  <c:v>МО учителей естественно- математического цикла</c:v>
                </c:pt>
                <c:pt idx="3">
                  <c:v>Категория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7077888"/>
        <c:axId val="137079424"/>
        <c:axId val="0"/>
      </c:bar3DChart>
      <c:catAx>
        <c:axId val="1370778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7079424"/>
        <c:crosses val="autoZero"/>
        <c:auto val="1"/>
        <c:lblAlgn val="ctr"/>
        <c:lblOffset val="100"/>
        <c:noMultiLvlLbl val="0"/>
      </c:catAx>
      <c:valAx>
        <c:axId val="1370794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7077888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2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17207-2296-4C93-B90D-45894D107452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BCBD97-EDAA-4790-9E37-9794FA4DAF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0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FDBA577-BE23-4FA5-BE23-4441A43A436D}" type="datetimeFigureOut">
              <a:rPr lang="ru-RU" smtClean="0"/>
              <a:pPr/>
              <a:t>22.05.2021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EC54AA1-23FB-4C22-B25E-0179A9F57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7160840" cy="314590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Реализация проекта «500+»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Февраль- май 2021г.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МБОУ «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Амгино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Олекминская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админ\Desktop\IMG-20210423-WA005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028825" cy="2045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3341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3742"/>
            <a:ext cx="6512511" cy="115212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Высокая доля обучающихся с рисками учебной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214422"/>
            <a:ext cx="6741962" cy="50228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принятие мер, направленных на снижение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доли обучающихся с рисками учебной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школе.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1. изучение особенностей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обучающихся с рисками учебной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причин их отставания в учебе, внеурочной деятельности и слабой мотивации.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 создание условий для успешного усвоения обучающимися учебных программ;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повышение мотивации у обучающихся с высоким риском учебной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 формирование ответственного отношения обучающихся к своей учебной деятельности и ее результатам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181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 2 класс -6 учащихся, 3 класс- 2 учащихся,4 класс-1 учащийся, 5 класс -6 учащихся , 6 класс-5 учащихся, 7 класс- 3 учащихся , 8 класс- 1 учащийся, 89 класс-3 учащихся 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данных обучающихся составлены : мониторинговые карты обучающихся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подготовлены рекомендации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 устранению пробелов;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-проводится индивидуальная  работа  учителей- предметников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обучающимися;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-индивидуальная работа психолога с обучающимися;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работа классного руководителя  с семьей, классным коллективом.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-проведены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внутришкольные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семинары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 обучению педагогических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работников: «Конструктивное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взаимодействие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обучающимися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имеющими проблемы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обучении», «Мотивация учебной деятельности обучающихся»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04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составлены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учителями- предметниками  индивидуальные образовательные маршруты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для: -   слабоуспевающих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обучающихся,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обучающихся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особыми интеллектуальными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творческими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физическими способностями,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высоким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уровнем развития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навыков самообразования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 ограниченными возможностями здоровья; 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имеющих низкую мотивацию к учению.  </a:t>
            </a:r>
          </a:p>
        </p:txBody>
      </p:sp>
    </p:spTree>
    <p:extLst>
      <p:ext uri="{BB962C8B-B14F-4D97-AF65-F5344CB8AC3E}">
        <p14:creationId xmlns:p14="http://schemas.microsoft.com/office/powerpoint/2010/main" val="90754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476672"/>
            <a:ext cx="8229600" cy="579350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75 % учителей  – предметников  прошли  курсы повышения квалификации по «Преодолению риска учебной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обучающихся в ОО» 72 ч  ИРО и ПК . </a:t>
            </a:r>
          </a:p>
          <a:p>
            <a:pPr marL="0" indent="0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Учителя- предметники  распределены в группы :</a:t>
            </a:r>
          </a:p>
          <a:p>
            <a:pPr marL="0" indent="0">
              <a:buNone/>
            </a:pP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Индивидуализация учебного процесса</a:t>
            </a:r>
            <a:br>
              <a:rPr lang="ru-RU" sz="3800" dirty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и индивидуальный подход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«Современный урок»</a:t>
            </a:r>
          </a:p>
          <a:p>
            <a:pPr marL="0" indent="0"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«Образовательная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неуспешность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«Низкая мотивация»</a:t>
            </a:r>
          </a:p>
          <a:p>
            <a:pPr marL="0" indent="0">
              <a:buNone/>
            </a:pP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5607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«Индивидуализация учебного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процесса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 индивидуальный подход»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340768"/>
            <a:ext cx="7200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Томская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Е.И., главный специалист ОМР МКУ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УООР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                                                                                       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Консультанты: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учителя первой и высшей категории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Олекминского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района РС(Я)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Проведено 5 занятий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Реализация принципа индивидуализации образования средствами образовательных технологий при переходе на ФГОС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 «10 шагов к индивидуализации обучения и индивидуального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подхода.ИОМ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Практическая работа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Современные нормативные требования, регламентирующие составление адаптированной ОП, индивидуального образовательного маршрута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Практическая работа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985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 Современный урок»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908721"/>
            <a:ext cx="77768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 : Свиридова О.В., главный специалист ОМР МКУ «УООР»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Консультанты: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учителя первой и высшей категории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Олекминского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 РС(Я)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Проведено 10 занятий 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Формирующее оценивание как основная составляющая современного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Работа фокус группы на педагогический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коллектив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Этап мотивации на современном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Постановка учебной задачи – один из основных этапов современного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Квесты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интерактивные тесты на этапах контроля современного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Работа фокус группы с выходом на педагогический совет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000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«Образовательная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неуспешность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500174"/>
            <a:ext cx="74992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Руководитель :  Алексеева   М.А.., главный специалист ОМР МКУ «УООР» 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Консультанты: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учителя первой и высшей категории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Олекминского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района РС(Я)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Проведено 5 занятий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«Мотивация детей на достижение успеха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Семинар «Успешный ребенок» по результатам диагностического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срез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«Определение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уровня мотивации детей на достижении успеха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Тренажеры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 психологические тренинги для повышения успешности обучающихся.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Работа с родителями по вопросам детско-родительских взаимоотношений.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826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Низкая мотивация»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02" y="2276872"/>
            <a:ext cx="864096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Руководитель :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Слепцова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Я.А., главный специалист ОМР МКУ «УООР»</a:t>
            </a:r>
            <a:r>
              <a:rPr lang="ru-RU" sz="1600" b="1" dirty="0"/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Консультанты: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учителя первой и высшей категории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Олекминского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района РС(Я)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Проведено 5 занятий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Программы повышения мотивации учащихся через участие в творческих и учебных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проектах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Пути повышения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мотивации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навыков смыслового чтения на уроках истории как средства формирования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умений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обучающихся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учебной мотивации школьников на английского языка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дидактических игр для повышения мотивации учеников на примере урока математики в 6 классе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714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выпускников 9 и 11 класса проводятся: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консультации учителями- предметниками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Олекминского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района;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-ИРО и ПК для подготовки к ОГЭ, ЕГЭ по русскому языку, математике- профиль и физике 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Обучающиеся 10-11 классов успешно защитили индивидуальные проекты, ИС 11 класс сдали-100%.</a:t>
            </a: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 ВПР 2021 году: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-100% выполнение по всем классам и предметам;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качество знаний по ВПР повышение по  всем предметам , кроме физики в 8 классе ( учитель физики с октября 2020 г. на дистанционном обучении  (65+))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понижение  качества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 математике в 7 классе ( отсутствие  на ВПР по болезни на «хорошо» успевающих  обучающихся).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569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9361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Участие обучающихся р различных олимпиадах, конкурсах, акциях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628800"/>
            <a:ext cx="7488832" cy="4248472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В этом учебном году наблюдается активное участие  обучающихся 1-11 классов в олимпиадах, конкурсах , акциях с привлечением обучающихся с учебной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неуспешностью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,  на школьном, муниципальном, региональном Всероссийских конкурсах. В районной олимпиаде по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Олекмоведению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приняли участие обучающиеся 5-7 классов 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26 , из которых , дети с учебной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неуспешностью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-11. 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193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 rot="10800000" flipV="1">
            <a:off x="611560" y="475161"/>
            <a:ext cx="8280920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РИСКОВЫЙ ПРОФИЛЬ ШКОЛЫ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90438033"/>
              </p:ext>
            </p:extLst>
          </p:nvPr>
        </p:nvGraphicFramePr>
        <p:xfrm>
          <a:off x="395536" y="1147778"/>
          <a:ext cx="8229600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8"/>
                <a:gridCol w="3117032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Низкий уровень оснащения школы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Высокая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 Высокая доля обучающихся с ОВЗ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высокая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5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Высокая доля обучающихся  с рисками учебной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неуспешности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высокая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5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Недостаточная предметная и методическая компетентность педагогических работников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Средняя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0045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Недостаточная </a:t>
            </a:r>
            <a:r>
              <a:rPr lang="ru-RU" sz="3800" b="1" dirty="0">
                <a:latin typeface="Times New Roman" pitchFamily="18" charset="0"/>
                <a:cs typeface="Times New Roman" pitchFamily="18" charset="0"/>
              </a:rPr>
              <a:t>предметная и методическая компетентность педагогических 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работников</a:t>
            </a:r>
            <a:r>
              <a:rPr lang="ru-RU" sz="46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предметной и методической компетентности   педагогических работников.</a:t>
            </a:r>
          </a:p>
          <a:p>
            <a:pPr algn="ctr">
              <a:buNone/>
            </a:pP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1.Требование к профессиональной компетентности в условиях внедрения ФГОС для разных категорий педагогических работников на основе результатов диагностики;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2.Обеспечение непрерывного профессионального роста педагогов через систему повышения квалификации и профессиональной переподготовки.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3.Внедрение в практику преподавания владение современными образовательными технологиями, методическими приемами, педагогическими средствами и их постоянное совершенствование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4.Включение педагогических работников  в  научно- методическую деятельность по развитию образовательной системы школы;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6794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ля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учителей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предметников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организованы предметные группы с целью оказания методической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помощи: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учителя начальных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классов;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русского языка и литературы;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английского языка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математики;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обществознания;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биологии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химии.    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проведены открытые уроки с  подробным анализом уроков , учителями- предметниками первой и высшей категории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Олекминского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даны рекомендации некоторым учителям по проведенным урокам.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220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85794"/>
            <a:ext cx="8640960" cy="3929090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рамках курсов повышения квалификации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 Преодоление рисков учебной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обучающихся в ОО» проведены 4 открытых урока с применением различных педагогических технологий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класс Русский язык  перевернутый класс</a:t>
            </a:r>
          </a:p>
          <a:p>
            <a:pPr marL="4572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 класс математика с применением критического мышления </a:t>
            </a:r>
          </a:p>
          <a:p>
            <a:pPr marL="4572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 класс биология  Сингапурская технология</a:t>
            </a:r>
          </a:p>
          <a:p>
            <a:pPr marL="4572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 класс Обществознание   Комбинированный урок</a:t>
            </a:r>
          </a:p>
          <a:p>
            <a:pPr marL="4572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Коллеги анализировали уроки , составлены карты оценки качества урока в соответствии с требованиями ФГОС НОО  и ООО.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9162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ткрытые уроки март-май 2021 года</a:t>
            </a:r>
          </a:p>
          <a:p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069460261"/>
              </p:ext>
            </p:extLst>
          </p:nvPr>
        </p:nvGraphicFramePr>
        <p:xfrm>
          <a:off x="1500166" y="142873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88849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Учителя активно принимают участие в акциях , проводимых мероприятиях в ОУ,  олимпиадах, конкурсах, семинарах,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вебинарах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,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Приняли участие  в  диктантах: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правовой, юридический, химический, цифровой, , математический исторический, налоговый.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100% участие педагогов в онлайн диагностике « Я учитель» по 4 направлениям 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навыки успешного учителя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компетенции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-умение развивать у детей функциональную грамотность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-способность работать с трудным поведением детей.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3392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C:\Users\Надежда\Desktop\35375440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000240"/>
            <a:ext cx="7572428" cy="1143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6600" b="1" i="1" dirty="0" smtClean="0">
                <a:latin typeface="Georgia" pitchFamily="18" charset="0"/>
              </a:rPr>
              <a:t>Благодарим </a:t>
            </a:r>
            <a:br>
              <a:rPr lang="ru-RU" sz="6600" b="1" i="1" dirty="0" smtClean="0">
                <a:latin typeface="Georgia" pitchFamily="18" charset="0"/>
              </a:rPr>
            </a:br>
            <a:r>
              <a:rPr lang="ru-RU" sz="6600" b="1" i="1" dirty="0" smtClean="0">
                <a:latin typeface="Georgia" pitchFamily="18" charset="0"/>
              </a:rPr>
              <a:t>за внимание!</a:t>
            </a:r>
            <a:endParaRPr lang="ru-RU" sz="6600" b="1" i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94304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рамках проекта проведены следующие диагностики 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1.Выявление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дефицита обучающихся в освоении разделов ООП основного общего образования;</a:t>
            </a:r>
          </a:p>
          <a:p>
            <a:pPr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личностных особенностей обучающихся и  факторов влияющих на образовательные результаты;</a:t>
            </a:r>
          </a:p>
          <a:p>
            <a:pPr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.Выявление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дефицита системы педагогического обеспечения качества образовательных результатов и мнений педагогов об организации управленческих условий;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Диагностика дефицитов организационно-управленческих условий обеспечения качества образования;</a:t>
            </a:r>
          </a:p>
          <a:p>
            <a:pPr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Анализ причин, приводящих к низкой образовательной деятельности обучающихся.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253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Составлены программы: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рисковых профилей по этапам;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среднесрочная программа развития школы на 2021 год.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 обеспечение  качества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образования  за счет повышения  педагогического и ресурсного потенциала школы на 2021 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1.Обеспечить поэтапное материально-техническое  оснащение школы.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Повысить профессиональную компетентность педагогических кадров как необходимого условия обеспечения современного качества образования.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3.Повышение мотивации обучающихся через организацию эффективного педагогического учебно-воспитательного процесса.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4.Принятие комплексных мер, направленных на снижение доли обучающихся с рисками учебной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школе.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Концепция развития школы( программа развития на 2021-2024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45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214290"/>
            <a:ext cx="7622232" cy="500066"/>
          </a:xfrm>
        </p:spPr>
        <p:txBody>
          <a:bodyPr/>
          <a:lstStyle/>
          <a:p>
            <a:pPr algn="l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Концепция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развития ( программа развития ОУ на 2021-2024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гг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836712"/>
            <a:ext cx="9036496" cy="57606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Обеспечение условий для повышения качества образования и переход школы в эффективный режим функционирования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 Обновление материально- технической базы на основе современных требований и оснащения образовательного процесса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2.Повышение мотивации обучения через организацию эффективного педагогического учебно- воспитательного процесса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3.Принятие комплексных мер, направленных на снижение доли обучающихся с рисками учебной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неуспешности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4.Повышение профессиональной компетентности педагогических кадров как необходимое условие обеспечения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современного качеством образования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5.Развитие образовательной среды через вовлечение  их  в общественно-значимую деятельности и систему дополнительного образования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6.Совершенствование и реализация интегрированных программ дополнительного образования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363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«Низкий уровень оснащения школы»</a:t>
            </a:r>
            <a:endParaRPr lang="ru-RU" sz="3600" b="1" dirty="0" smtClean="0">
              <a:solidFill>
                <a:srgbClr val="00000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/>
              <a:t>: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создание условий для образовательного процесса – оснащение необходимым материально-техническим оборудованием учебных кабинетов в соответствии с требованиями ФГОС НОО,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ООО 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СОО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1.Обеспечить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необходимым компьютерным , мультимедийным , цифровым оборудованием учебные кабинеты;</a:t>
            </a:r>
          </a:p>
          <a:p>
            <a:pPr lv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2.Создание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локальной сети и снабжение  программным обеспечением для проведения мониторинга и фиксации хода учебного процесса и результатов освоения ООП;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3.Организация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методическое обеспечение обучения и подготовки педагогов в сфере информационных технологий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06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08911" cy="1146029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ru-RU" sz="1800" b="1" dirty="0" smtClean="0">
                <a:effectLst/>
                <a:latin typeface="Times New Roman" pitchFamily="18" charset="0"/>
                <a:cs typeface="Times New Roman" pitchFamily="18" charset="0"/>
              </a:rPr>
              <a:t>Поэтапное оснащение кабинетов современным оборудованием за счет учебных расходов, выделения дополнительных средств планово-экономического отдела МКУ « УООР» в 2021 г.</a:t>
            </a:r>
            <a:r>
              <a:rPr lang="ru-RU" sz="1800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000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 rot="10800000" flipV="1">
            <a:off x="395536" y="1789657"/>
            <a:ext cx="8568952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Приобретены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оборудование на сумму 175320 рублей: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ноутбук- 4 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кабинет  русского языка и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литературы, математики,  истории и географии);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документ –камера для начальной школы;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мультимедийный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проектор кабинет географии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-выделены дополнительные средства в сумме 100000 руб. на приобретение  интерактивной доски для кабинета географии  и ноутбука  для кабинета  английского языка.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555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0"/>
            <a:ext cx="8229600" cy="6126163"/>
          </a:xfrm>
        </p:spPr>
        <p:txBody>
          <a:bodyPr>
            <a:normAutofit/>
          </a:bodyPr>
          <a:lstStyle/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Высокая доля обучающихся с ОВЗ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908720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.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/>
              <a:t> </a:t>
            </a:r>
            <a:r>
              <a:rPr lang="ru-RU" dirty="0" smtClean="0"/>
              <a:t>Разработать </a:t>
            </a:r>
            <a:r>
              <a:rPr lang="ru-RU" dirty="0"/>
              <a:t>систему комплексной психолого-педагогической и социальной помощи обучающимся с особыми образовательными потребностями.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/>
              <a:t> </a:t>
            </a:r>
          </a:p>
          <a:p>
            <a:r>
              <a:rPr lang="ru-RU" dirty="0"/>
              <a:t>1. Создание  условий воспитания, обучения, позволяющих учитывать особые образовательные потребности детей с ограниченными возможностями здоровья посредством индивидуализации и дифференциации образовательного процесса; </a:t>
            </a:r>
          </a:p>
          <a:p>
            <a:r>
              <a:rPr lang="ru-RU" dirty="0"/>
              <a:t>2. Обеспечение возможности освоения учащимися с ограниченными возможностями здоровья основной образовательной программы начального общего образования и среднего общего образования. </a:t>
            </a:r>
          </a:p>
          <a:p>
            <a:r>
              <a:rPr lang="ru-RU" dirty="0"/>
              <a:t>3.Организация курсов повышения квалификации  педагогических работников для обеспечения инклюзивного обучения.  </a:t>
            </a:r>
          </a:p>
          <a:p>
            <a:r>
              <a:rPr lang="ru-RU" dirty="0"/>
              <a:t> 4.Оказание родителям (законным представителям) детей с ОВЗ консультативной и методической помощи по социальным, правовым и другим вопросам.</a:t>
            </a:r>
          </a:p>
        </p:txBody>
      </p:sp>
    </p:spTree>
    <p:extLst>
      <p:ext uri="{BB962C8B-B14F-4D97-AF65-F5344CB8AC3E}">
        <p14:creationId xmlns:p14="http://schemas.microsoft.com/office/powerpoint/2010/main" val="1157974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229600" cy="564949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школе 3 ребенка- инвалида : 2 обучатся во 2 классе и 1 обучается в 11 классе 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Педагогом- психологом проводится 2 раза в год ; диагностическое  обследование детей инвалидов :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-Оценка школьной мотивации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-Эмоциональный климат в класса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-Кинетический рисунок семьи</a:t>
            </a:r>
            <a:endParaRPr lang="ru-RU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-Проведение  индивидуальной формы организации учебной работы с детьми инвалидами, семинары по инклюзивному  образованию;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- Прохождение курса повышения учителем 2 класса 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/>
              <a:t>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работы с обучающимися ОВЗ в соответствии с ФГОС  72 ч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Инфоурок</a:t>
            </a:r>
            <a:endParaRPr lang="ru-RU" sz="2400" dirty="0" smtClean="0">
              <a:solidFill>
                <a:srgbClr val="00000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1312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482</TotalTime>
  <Words>1685</Words>
  <Application>Microsoft Office PowerPoint</Application>
  <PresentationFormat>Экран (4:3)</PresentationFormat>
  <Paragraphs>185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Воздушный поток</vt:lpstr>
      <vt:lpstr> МБОУ « Амгино- Олекминская СОШ»</vt:lpstr>
      <vt:lpstr>Презентация PowerPoint</vt:lpstr>
      <vt:lpstr>В рамках проекта проведены следующие диагностики : </vt:lpstr>
      <vt:lpstr>Презентация PowerPoint</vt:lpstr>
      <vt:lpstr>Концепция развития ( программа развития ОУ на 2021-2024 гг</vt:lpstr>
      <vt:lpstr>Презентация PowerPoint</vt:lpstr>
      <vt:lpstr>Поэтапное оснащение кабинетов современным оборудованием за счет учебных расходов, выделения дополнительных средств планово-экономического отдела МКУ « УООР» в 2021 г. </vt:lpstr>
      <vt:lpstr>Презентация PowerPoint</vt:lpstr>
      <vt:lpstr>Презентация PowerPoint</vt:lpstr>
      <vt:lpstr>Высокая доля обучающихся с рисками учебной неуспешности </vt:lpstr>
      <vt:lpstr>Презентация PowerPoint</vt:lpstr>
      <vt:lpstr>Презентация PowerPoint</vt:lpstr>
      <vt:lpstr>Презентация PowerPoint</vt:lpstr>
      <vt:lpstr>«Индивидуализация учебного процесса  и индивидуальный подход» </vt:lpstr>
      <vt:lpstr>« Современный урок»</vt:lpstr>
      <vt:lpstr>«Образовательная неуспешность» </vt:lpstr>
      <vt:lpstr> «Низкая мотивация» </vt:lpstr>
      <vt:lpstr>Презентация PowerPoint</vt:lpstr>
      <vt:lpstr>Участие обучающихся р различных олимпиадах, конкурсах, акциях ,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 Амгино- Олекминская СОШ»</dc:title>
  <dc:creator>админ</dc:creator>
  <cp:lastModifiedBy>User Windows</cp:lastModifiedBy>
  <cp:revision>58</cp:revision>
  <dcterms:created xsi:type="dcterms:W3CDTF">2021-05-14T10:22:01Z</dcterms:created>
  <dcterms:modified xsi:type="dcterms:W3CDTF">2021-05-21T22:32:07Z</dcterms:modified>
</cp:coreProperties>
</file>