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9" r:id="rId3"/>
    <p:sldId id="260" r:id="rId4"/>
    <p:sldId id="261" r:id="rId5"/>
    <p:sldId id="262" r:id="rId6"/>
    <p:sldId id="295" r:id="rId7"/>
    <p:sldId id="263" r:id="rId8"/>
    <p:sldId id="264" r:id="rId9"/>
    <p:sldId id="265" r:id="rId10"/>
    <p:sldId id="299" r:id="rId11"/>
    <p:sldId id="267" r:id="rId12"/>
    <p:sldId id="268" r:id="rId13"/>
    <p:sldId id="288" r:id="rId14"/>
    <p:sldId id="289" r:id="rId15"/>
    <p:sldId id="271" r:id="rId16"/>
    <p:sldId id="291" r:id="rId17"/>
    <p:sldId id="287" r:id="rId18"/>
    <p:sldId id="273" r:id="rId19"/>
    <p:sldId id="274" r:id="rId20"/>
    <p:sldId id="275" r:id="rId21"/>
    <p:sldId id="276" r:id="rId22"/>
    <p:sldId id="277" r:id="rId23"/>
    <p:sldId id="285" r:id="rId24"/>
    <p:sldId id="279" r:id="rId25"/>
    <p:sldId id="280" r:id="rId26"/>
    <p:sldId id="281" r:id="rId27"/>
    <p:sldId id="282" r:id="rId28"/>
    <p:sldId id="283" r:id="rId29"/>
    <p:sldId id="284" r:id="rId30"/>
  </p:sldIdLst>
  <p:sldSz cx="6858000" cy="9144000" type="screen4x3"/>
  <p:notesSz cx="6888163" cy="100218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129" autoAdjust="0"/>
    <p:restoredTop sz="94660"/>
  </p:normalViewPr>
  <p:slideViewPr>
    <p:cSldViewPr>
      <p:cViewPr varScale="1">
        <p:scale>
          <a:sx n="74" d="100"/>
          <a:sy n="74" d="100"/>
        </p:scale>
        <p:origin x="-204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72243480-F9DD-4EDF-B4A6-875F724B367E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35175" y="750888"/>
            <a:ext cx="2817813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60397"/>
            <a:ext cx="5510530" cy="4509850"/>
          </a:xfrm>
          <a:prstGeom prst="rect">
            <a:avLst/>
          </a:prstGeom>
        </p:spPr>
        <p:txBody>
          <a:bodyPr vert="horz" lIns="96625" tIns="48312" rIns="96625" bIns="4831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D8405226-32E5-489E-ACD5-31752803E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035175" y="750888"/>
            <a:ext cx="2817813" cy="37592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05226-32E5-489E-ACD5-31752803EFA5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30A28-BEE5-4BC0-AA78-A798FA35EF45}" type="datetimeFigureOut">
              <a:rPr lang="ru-RU" smtClean="0"/>
              <a:pPr/>
              <a:t>30.11.2016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716-80C7-47A4-9E4E-EB276D88642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30A28-BEE5-4BC0-AA78-A798FA35EF45}" type="datetimeFigureOut">
              <a:rPr lang="ru-RU" smtClean="0"/>
              <a:pPr/>
              <a:t>30.11.2016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716-80C7-47A4-9E4E-EB276D88642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30A28-BEE5-4BC0-AA78-A798FA35EF45}" type="datetimeFigureOut">
              <a:rPr lang="ru-RU" smtClean="0"/>
              <a:pPr/>
              <a:t>30.11.2016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716-80C7-47A4-9E4E-EB276D88642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30A28-BEE5-4BC0-AA78-A798FA35EF45}" type="datetimeFigureOut">
              <a:rPr lang="ru-RU" smtClean="0"/>
              <a:pPr/>
              <a:t>30.11.2016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716-80C7-47A4-9E4E-EB276D88642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30A28-BEE5-4BC0-AA78-A798FA35EF45}" type="datetimeFigureOut">
              <a:rPr lang="ru-RU" smtClean="0"/>
              <a:pPr/>
              <a:t>30.11.2016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716-80C7-47A4-9E4E-EB276D88642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30A28-BEE5-4BC0-AA78-A798FA35EF45}" type="datetimeFigureOut">
              <a:rPr lang="ru-RU" smtClean="0"/>
              <a:pPr/>
              <a:t>30.11.2016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716-80C7-47A4-9E4E-EB276D88642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30A28-BEE5-4BC0-AA78-A798FA35EF45}" type="datetimeFigureOut">
              <a:rPr lang="ru-RU" smtClean="0"/>
              <a:pPr/>
              <a:t>30.11.2016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716-80C7-47A4-9E4E-EB276D88642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30A28-BEE5-4BC0-AA78-A798FA35EF45}" type="datetimeFigureOut">
              <a:rPr lang="ru-RU" smtClean="0"/>
              <a:pPr/>
              <a:t>30.11.2016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716-80C7-47A4-9E4E-EB276D88642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30A28-BEE5-4BC0-AA78-A798FA35EF45}" type="datetimeFigureOut">
              <a:rPr lang="ru-RU" smtClean="0"/>
              <a:pPr/>
              <a:t>30.11.2016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716-80C7-47A4-9E4E-EB276D88642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30A28-BEE5-4BC0-AA78-A798FA35EF45}" type="datetimeFigureOut">
              <a:rPr lang="ru-RU" smtClean="0"/>
              <a:pPr/>
              <a:t>30.11.2016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716-80C7-47A4-9E4E-EB276D88642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30A28-BEE5-4BC0-AA78-A798FA35EF45}" type="datetimeFigureOut">
              <a:rPr lang="ru-RU" smtClean="0"/>
              <a:pPr/>
              <a:t>30.11.2016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716-80C7-47A4-9E4E-EB276D88642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30A28-BEE5-4BC0-AA78-A798FA35EF45}" type="datetimeFigureOut">
              <a:rPr lang="ru-RU" smtClean="0"/>
              <a:pPr/>
              <a:t>30.11.2016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0716-80C7-47A4-9E4E-EB276D88642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941453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13 выпуск 2003-2004 учебный год </a:t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r>
              <a:rPr lang="ru-RU" sz="2800" b="1" dirty="0"/>
              <a:t>К</a:t>
            </a:r>
            <a:r>
              <a:rPr lang="ru-RU" sz="2800" b="1" dirty="0" smtClean="0"/>
              <a:t>лассный руководитель : </a:t>
            </a:r>
            <a:r>
              <a:rPr lang="ru-RU" sz="2800" b="1" dirty="0"/>
              <a:t>С</a:t>
            </a:r>
            <a:r>
              <a:rPr lang="ru-RU" sz="2800" b="1" dirty="0" smtClean="0"/>
              <a:t>тепанова </a:t>
            </a:r>
            <a:r>
              <a:rPr lang="ru-RU" sz="2800" b="1" dirty="0"/>
              <a:t>А</a:t>
            </a:r>
            <a:r>
              <a:rPr lang="ru-RU" sz="2800" b="1" dirty="0" smtClean="0"/>
              <a:t>лена Сергеевна </a:t>
            </a:r>
            <a:endParaRPr lang="ru-RU" sz="2800" b="1" dirty="0"/>
          </a:p>
        </p:txBody>
      </p:sp>
      <p:pic>
        <p:nvPicPr>
          <p:cNvPr id="4" name="Содержимое 3" descr="http://mypresentation.ru/documents/2b30e0149ec8bd290b245825c98e7454/img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656" y="1403648"/>
            <a:ext cx="6264695" cy="739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Людмила\Pictures\2016-03-13\055.jpg"/>
          <p:cNvPicPr>
            <a:picLocks noChangeAspect="1" noChangeArrowheads="1"/>
          </p:cNvPicPr>
          <p:nvPr/>
        </p:nvPicPr>
        <p:blipFill>
          <a:blip r:embed="rId3" cstate="print"/>
          <a:srcRect l="8828" t="42724" r="44822" b="4773"/>
          <a:stretch>
            <a:fillRect/>
          </a:stretch>
        </p:blipFill>
        <p:spPr bwMode="auto">
          <a:xfrm rot="5400000">
            <a:off x="1839064" y="946962"/>
            <a:ext cx="3648400" cy="5040560"/>
          </a:xfrm>
          <a:prstGeom prst="rect">
            <a:avLst/>
          </a:prstGeom>
          <a:noFill/>
        </p:spPr>
      </p:pic>
      <p:pic>
        <p:nvPicPr>
          <p:cNvPr id="6" name="Рисунок 5" descr="C:\Users\Людмила\Pictures\2016-03-17\018.jpg"/>
          <p:cNvPicPr/>
          <p:nvPr/>
        </p:nvPicPr>
        <p:blipFill>
          <a:blip r:embed="rId4" cstate="print"/>
          <a:srcRect l="55376" b="49636"/>
          <a:stretch>
            <a:fillRect/>
          </a:stretch>
        </p:blipFill>
        <p:spPr bwMode="auto">
          <a:xfrm rot="5400000">
            <a:off x="3127707" y="5230483"/>
            <a:ext cx="2428892" cy="311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941453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2 выпуск 1992-1993 учебный год </a:t>
            </a:r>
            <a:br>
              <a:rPr lang="ru-RU" sz="2400" b="1" dirty="0" smtClean="0"/>
            </a:br>
            <a:r>
              <a:rPr lang="ru-RU" sz="2400" b="1" dirty="0" smtClean="0"/>
              <a:t> Классный руководитель : </a:t>
            </a:r>
            <a:r>
              <a:rPr lang="ru-RU" sz="2400" b="1" dirty="0" err="1" smtClean="0"/>
              <a:t>Янкова</a:t>
            </a:r>
            <a:r>
              <a:rPr lang="ru-RU" sz="2400" b="1" dirty="0" smtClean="0"/>
              <a:t> Фаина Владимировна</a:t>
            </a:r>
            <a:endParaRPr lang="ru-RU" sz="2400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634" y="1403648"/>
            <a:ext cx="6637467" cy="758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8" y="2143109"/>
            <a:ext cx="478634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1.Борисова Людмила Викторовна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2.Бояркин Евгений Геннадьевич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3.Бояркин Сергей Владимирович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4.Воложина Нина Юрьевна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5.Габышев Николай Егорович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6.Григорьев Федор Анатольевич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7.Данилова Татьяна Николаевна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8.Дьячкова Светлана Викторовна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9.Ефремова Екатерина Николаевна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10.Курганова Лена Игоревна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11.Мельчинов Андрей Михайлович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12.Шараборин Александр Рудольфович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13.Янкова Олеся Алексеевна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3 выпуск 1993-1994 учебный год </a:t>
            </a:r>
            <a:br>
              <a:rPr lang="ru-RU" sz="2400" b="1" dirty="0" smtClean="0"/>
            </a:br>
            <a:r>
              <a:rPr lang="ru-RU" sz="2400" b="1" dirty="0" smtClean="0"/>
              <a:t> Классный руководитель : </a:t>
            </a:r>
            <a:r>
              <a:rPr lang="ru-RU" sz="2400" b="1" dirty="0" err="1" smtClean="0"/>
              <a:t>Янкова</a:t>
            </a:r>
            <a:r>
              <a:rPr lang="ru-RU" sz="2400" b="1" dirty="0" smtClean="0"/>
              <a:t> Галина Семеновна</a:t>
            </a:r>
            <a:endParaRPr lang="ru-RU" sz="2400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0" y="1691680"/>
            <a:ext cx="6669360" cy="729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Людмила\Pictures\2016-03-13\008.jpg"/>
          <p:cNvPicPr/>
          <p:nvPr/>
        </p:nvPicPr>
        <p:blipFill>
          <a:blip r:embed="rId3" cstate="print"/>
          <a:srcRect l="43501" b="40131"/>
          <a:stretch>
            <a:fillRect/>
          </a:stretch>
        </p:blipFill>
        <p:spPr bwMode="auto">
          <a:xfrm rot="5400000">
            <a:off x="1559547" y="1512231"/>
            <a:ext cx="4000529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251520"/>
            <a:ext cx="6172200" cy="76808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6 выпуск 1996-1997 учебный год </a:t>
            </a:r>
            <a:br>
              <a:rPr lang="ru-RU" sz="2400" b="1" dirty="0" smtClean="0"/>
            </a:br>
            <a:r>
              <a:rPr lang="ru-RU" sz="2400" b="1" dirty="0" smtClean="0"/>
              <a:t> Классный руководитель : </a:t>
            </a:r>
            <a:r>
              <a:rPr lang="ru-RU" sz="2400" b="1" dirty="0" err="1" smtClean="0"/>
              <a:t>Габышева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Руфима</a:t>
            </a:r>
            <a:r>
              <a:rPr lang="ru-RU" sz="2400" b="1" dirty="0" smtClean="0"/>
              <a:t> Георгиевна </a:t>
            </a:r>
            <a:endParaRPr lang="ru-RU" sz="2400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0" y="1211627"/>
            <a:ext cx="6588732" cy="793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0F5C891"/>
          <p:cNvPicPr>
            <a:picLocks noChangeAspect="1" noChangeArrowheads="1"/>
          </p:cNvPicPr>
          <p:nvPr/>
        </p:nvPicPr>
        <p:blipFill>
          <a:blip r:embed="rId3"/>
          <a:srcRect l="6340" t="7787" r="23390" b="38335"/>
          <a:stretch>
            <a:fillRect/>
          </a:stretch>
        </p:blipFill>
        <p:spPr>
          <a:xfrm>
            <a:off x="428604" y="2143108"/>
            <a:ext cx="6172200" cy="4163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4 выпуск 1994-1995 учебный год </a:t>
            </a:r>
            <a:br>
              <a:rPr lang="ru-RU" sz="2800" b="1" dirty="0" smtClean="0"/>
            </a:br>
            <a:r>
              <a:rPr lang="ru-RU" sz="2800" b="1" dirty="0" smtClean="0"/>
              <a:t> Классный руководитель : Семенова Маргарита Ивановна </a:t>
            </a:r>
            <a:endParaRPr lang="ru-RU" sz="2800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66" y="1857356"/>
            <a:ext cx="6172200" cy="728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Школа\Pictures\2016-10-12\003.jpg"/>
          <p:cNvPicPr>
            <a:picLocks noChangeAspect="1" noChangeArrowheads="1"/>
          </p:cNvPicPr>
          <p:nvPr/>
        </p:nvPicPr>
        <p:blipFill>
          <a:blip r:embed="rId3" cstate="print"/>
          <a:srcRect l="43465" b="40144"/>
          <a:stretch>
            <a:fillRect/>
          </a:stretch>
        </p:blipFill>
        <p:spPr bwMode="auto">
          <a:xfrm rot="5400000">
            <a:off x="1821645" y="1964513"/>
            <a:ext cx="3429024" cy="5214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5 выпуск 1995-1996 учебный год </a:t>
            </a:r>
            <a:br>
              <a:rPr lang="ru-RU" sz="2800" b="1" dirty="0" smtClean="0"/>
            </a:br>
            <a:r>
              <a:rPr lang="ru-RU" sz="2800" b="1" dirty="0" smtClean="0"/>
              <a:t> Классный руководитель :Мамонтова Марина Васильевна </a:t>
            </a:r>
            <a:endParaRPr lang="ru-RU" sz="2800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66" y="1857356"/>
            <a:ext cx="6172200" cy="728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928802" y="2863840"/>
            <a:ext cx="407196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</a:t>
            </a:r>
            <a:r>
              <a:rPr lang="ru-RU" sz="2800" dirty="0" smtClean="0"/>
              <a:t>. Борисов Степан </a:t>
            </a:r>
          </a:p>
          <a:p>
            <a:r>
              <a:rPr lang="ru-RU" sz="2800" dirty="0" smtClean="0"/>
              <a:t>2.Борисов Иван</a:t>
            </a:r>
          </a:p>
          <a:p>
            <a:r>
              <a:rPr lang="ru-RU" sz="2800" dirty="0" smtClean="0"/>
              <a:t>3.Данилов Вячеслав</a:t>
            </a:r>
          </a:p>
          <a:p>
            <a:r>
              <a:rPr lang="ru-RU" sz="2800" dirty="0" smtClean="0"/>
              <a:t>4.Бояркин Николай</a:t>
            </a:r>
          </a:p>
          <a:p>
            <a:r>
              <a:rPr lang="ru-RU" sz="2800" dirty="0" smtClean="0"/>
              <a:t>5.Курганов Евгений</a:t>
            </a:r>
          </a:p>
          <a:p>
            <a:r>
              <a:rPr lang="ru-RU" sz="2800" dirty="0" smtClean="0"/>
              <a:t>6.Одинцова Олеся</a:t>
            </a:r>
          </a:p>
          <a:p>
            <a:r>
              <a:rPr lang="ru-RU" sz="2800" dirty="0" smtClean="0"/>
              <a:t>7.Полуэктова Алена</a:t>
            </a:r>
          </a:p>
          <a:p>
            <a:r>
              <a:rPr lang="ru-RU" sz="2800" dirty="0" smtClean="0"/>
              <a:t>8.Шараборин Михаил</a:t>
            </a:r>
          </a:p>
          <a:p>
            <a:r>
              <a:rPr lang="ru-RU" sz="2800" dirty="0" smtClean="0"/>
              <a:t>9.Шалагина </a:t>
            </a:r>
            <a:r>
              <a:rPr lang="ru-RU" sz="2800" dirty="0" err="1" smtClean="0"/>
              <a:t>Инга</a:t>
            </a:r>
            <a:endParaRPr lang="ru-RU" sz="2800" dirty="0" smtClean="0"/>
          </a:p>
          <a:p>
            <a:r>
              <a:rPr lang="ru-RU" sz="2800" dirty="0" smtClean="0"/>
              <a:t>10. Филатов Николай</a:t>
            </a:r>
          </a:p>
          <a:p>
            <a:r>
              <a:rPr lang="ru-RU" sz="2800" dirty="0" smtClean="0"/>
              <a:t>11.Федров Семен</a:t>
            </a:r>
          </a:p>
          <a:p>
            <a:r>
              <a:rPr lang="ru-RU" sz="2800" dirty="0" smtClean="0"/>
              <a:t>12.Янкова Алена</a:t>
            </a:r>
            <a:endParaRPr lang="ru-RU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74943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7 выпуск 1997-1998 учебный год </a:t>
            </a:r>
            <a:br>
              <a:rPr lang="ru-RU" sz="2400" b="1" dirty="0" smtClean="0"/>
            </a:br>
            <a:r>
              <a:rPr lang="ru-RU" sz="2400" b="1" dirty="0" smtClean="0"/>
              <a:t> Классный руководитель : </a:t>
            </a:r>
            <a:r>
              <a:rPr lang="ru-RU" sz="2400" b="1" dirty="0" err="1" smtClean="0"/>
              <a:t>Янкова</a:t>
            </a:r>
            <a:r>
              <a:rPr lang="ru-RU" sz="2400" b="1" dirty="0" smtClean="0"/>
              <a:t>   Людмила Петровна </a:t>
            </a:r>
            <a:endParaRPr lang="ru-RU" sz="2400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11627"/>
            <a:ext cx="6777371" cy="793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Людмила\Pictures\2016-05-11\006.jpg"/>
          <p:cNvPicPr/>
          <p:nvPr/>
        </p:nvPicPr>
        <p:blipFill>
          <a:blip r:embed="rId3" cstate="print"/>
          <a:srcRect l="60667" b="57901"/>
          <a:stretch>
            <a:fillRect/>
          </a:stretch>
        </p:blipFill>
        <p:spPr bwMode="auto">
          <a:xfrm rot="5400000">
            <a:off x="2372344" y="588096"/>
            <a:ext cx="2880320" cy="551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Людмила\Pictures\2016-05-11\008.jpg"/>
          <p:cNvPicPr/>
          <p:nvPr/>
        </p:nvPicPr>
        <p:blipFill>
          <a:blip r:embed="rId4" cstate="print"/>
          <a:srcRect l="60186" b="57844"/>
          <a:stretch>
            <a:fillRect/>
          </a:stretch>
        </p:blipFill>
        <p:spPr bwMode="auto">
          <a:xfrm rot="5400000">
            <a:off x="2109677" y="4324247"/>
            <a:ext cx="3638778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9 выпуск 1995-1996 учебный год </a:t>
            </a:r>
            <a:br>
              <a:rPr lang="ru-RU" sz="2800" b="1" dirty="0" smtClean="0"/>
            </a:br>
            <a:r>
              <a:rPr lang="ru-RU" sz="2800" b="1" dirty="0" smtClean="0"/>
              <a:t> Классный руководитель :Торговкина Раиса </a:t>
            </a:r>
            <a:r>
              <a:rPr lang="ru-RU" sz="2800" b="1" dirty="0" err="1" smtClean="0"/>
              <a:t>Агитовна</a:t>
            </a:r>
            <a:r>
              <a:rPr lang="ru-RU" sz="2800" b="1" dirty="0" smtClean="0"/>
              <a:t> </a:t>
            </a:r>
            <a:endParaRPr lang="ru-RU" sz="2800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66" y="1857356"/>
            <a:ext cx="6172200" cy="728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4837CCF"/>
          <p:cNvPicPr>
            <a:picLocks noChangeAspect="1" noChangeArrowheads="1"/>
          </p:cNvPicPr>
          <p:nvPr/>
        </p:nvPicPr>
        <p:blipFill>
          <a:blip r:embed="rId3"/>
          <a:srcRect l="50598" t="53686"/>
          <a:stretch>
            <a:fillRect/>
          </a:stretch>
        </p:blipFill>
        <p:spPr bwMode="auto">
          <a:xfrm>
            <a:off x="714356" y="2928926"/>
            <a:ext cx="5330628" cy="406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845443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10 выпуск 2000-2001 учебный год </a:t>
            </a:r>
            <a:br>
              <a:rPr lang="ru-RU" sz="2400" b="1" dirty="0" smtClean="0"/>
            </a:br>
            <a:r>
              <a:rPr lang="ru-RU" sz="2400" b="1" dirty="0" smtClean="0"/>
              <a:t> Классный руководитель : Мамонтова </a:t>
            </a:r>
            <a:r>
              <a:rPr lang="ru-RU" sz="2400" b="1" dirty="0" err="1" smtClean="0"/>
              <a:t>Ираида</a:t>
            </a:r>
            <a:r>
              <a:rPr lang="ru-RU" sz="2400" b="1" dirty="0" smtClean="0"/>
              <a:t> Владимировна </a:t>
            </a:r>
            <a:endParaRPr lang="ru-RU" sz="2400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7637"/>
            <a:ext cx="6858000" cy="783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Людмила\Pictures\2016-03-30\002.jpg"/>
          <p:cNvPicPr>
            <a:picLocks noChangeAspect="1" noChangeArrowheads="1"/>
          </p:cNvPicPr>
          <p:nvPr/>
        </p:nvPicPr>
        <p:blipFill>
          <a:blip r:embed="rId3" cstate="print"/>
          <a:srcRect l="60970" b="57955"/>
          <a:stretch>
            <a:fillRect/>
          </a:stretch>
        </p:blipFill>
        <p:spPr bwMode="auto">
          <a:xfrm rot="5400000">
            <a:off x="1762770" y="2166264"/>
            <a:ext cx="3618212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11 выпуск 2001-2002 учебный год </a:t>
            </a:r>
            <a:br>
              <a:rPr lang="ru-RU" sz="2400" b="1" dirty="0" smtClean="0"/>
            </a:br>
            <a:r>
              <a:rPr lang="ru-RU" sz="2400" b="1" dirty="0" smtClean="0"/>
              <a:t> Классный руководитель : </a:t>
            </a:r>
            <a:r>
              <a:rPr lang="ru-RU" sz="2400" b="1" dirty="0" err="1" smtClean="0"/>
              <a:t>Янкова</a:t>
            </a:r>
            <a:r>
              <a:rPr lang="ru-RU" sz="2400" b="1" dirty="0" smtClean="0"/>
              <a:t> Галина Семеновна</a:t>
            </a:r>
            <a:endParaRPr lang="ru-RU" sz="2400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95670"/>
            <a:ext cx="6723365" cy="739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Школа\Pictures\2016-10-19\005.jpg"/>
          <p:cNvPicPr/>
          <p:nvPr/>
        </p:nvPicPr>
        <p:blipFill>
          <a:blip r:embed="rId3" cstate="print"/>
          <a:srcRect l="59857" t="58355"/>
          <a:stretch>
            <a:fillRect/>
          </a:stretch>
        </p:blipFill>
        <p:spPr bwMode="auto">
          <a:xfrm rot="5400000">
            <a:off x="1834023" y="2023573"/>
            <a:ext cx="3475707" cy="571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Школа\Pictures\2016-10-19\005.jpg"/>
          <p:cNvPicPr/>
          <p:nvPr/>
        </p:nvPicPr>
        <p:blipFill>
          <a:blip r:embed="rId3" cstate="print"/>
          <a:srcRect l="59857" t="58355"/>
          <a:stretch>
            <a:fillRect/>
          </a:stretch>
        </p:blipFill>
        <p:spPr bwMode="auto">
          <a:xfrm rot="5400000">
            <a:off x="1986423" y="2175973"/>
            <a:ext cx="3475707" cy="571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smtClean="0"/>
              <a:t>11выпуск 2001-2002учебный </a:t>
            </a:r>
            <a:r>
              <a:rPr lang="ru-RU" sz="2400" b="1" dirty="0" smtClean="0"/>
              <a:t>год </a:t>
            </a:r>
            <a:br>
              <a:rPr lang="ru-RU" sz="2400" b="1" dirty="0" smtClean="0"/>
            </a:br>
            <a:r>
              <a:rPr lang="ru-RU" sz="2400" b="1" dirty="0" smtClean="0"/>
              <a:t> Классный руководитель: </a:t>
            </a:r>
            <a:r>
              <a:rPr lang="ru-RU" sz="2400" b="1" dirty="0" err="1" smtClean="0"/>
              <a:t>Янкова</a:t>
            </a:r>
            <a:r>
              <a:rPr lang="ru-RU" sz="2400" b="1" dirty="0" smtClean="0"/>
              <a:t> Галина Семеновна</a:t>
            </a:r>
            <a:endParaRPr lang="ru-RU" sz="2400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883701"/>
            <a:ext cx="6857999" cy="7260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28670" y="2863840"/>
            <a:ext cx="48577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1.Борисов Александр Андреевич</a:t>
            </a:r>
          </a:p>
          <a:p>
            <a:r>
              <a:rPr lang="ru-RU" sz="2400" dirty="0" smtClean="0"/>
              <a:t>2.Бояркина Ольга Николаевна</a:t>
            </a:r>
          </a:p>
          <a:p>
            <a:r>
              <a:rPr lang="ru-RU" sz="2400" dirty="0" smtClean="0"/>
              <a:t>3.Воложина Анастасия Васильевна</a:t>
            </a:r>
          </a:p>
          <a:p>
            <a:r>
              <a:rPr lang="ru-RU" sz="2400" dirty="0" smtClean="0"/>
              <a:t>4.Дмитриев Андрей Александрович</a:t>
            </a:r>
          </a:p>
          <a:p>
            <a:r>
              <a:rPr lang="ru-RU" sz="2400" dirty="0" smtClean="0"/>
              <a:t>5.Елисеева Анна Петровна</a:t>
            </a:r>
          </a:p>
          <a:p>
            <a:r>
              <a:rPr lang="ru-RU" sz="2400" dirty="0" smtClean="0"/>
              <a:t>6.Ощепкова Ирина Сергеевна</a:t>
            </a:r>
          </a:p>
          <a:p>
            <a:r>
              <a:rPr lang="ru-RU" sz="2400" dirty="0" smtClean="0"/>
              <a:t>7.Федоров Артем Васильевич</a:t>
            </a:r>
          </a:p>
          <a:p>
            <a:r>
              <a:rPr lang="ru-RU" sz="2400" dirty="0" smtClean="0"/>
              <a:t>8.Габышева Вера Георгиевна</a:t>
            </a:r>
          </a:p>
          <a:p>
            <a:r>
              <a:rPr lang="ru-RU" sz="2400" dirty="0" smtClean="0"/>
              <a:t>9.Янков Андрей Борисович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941453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8 выпуск  1998-1999 учебный год  </a:t>
            </a:r>
            <a:br>
              <a:rPr lang="ru-RU" sz="2400" b="1" dirty="0" smtClean="0"/>
            </a:br>
            <a:r>
              <a:rPr lang="ru-RU" sz="2400" b="1" dirty="0" smtClean="0"/>
              <a:t>Классный руководитель : Ершова Виктория Викторовна </a:t>
            </a:r>
            <a:endParaRPr lang="ru-RU" sz="2400" b="1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635" y="1499659"/>
            <a:ext cx="6534725" cy="748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Людмила\Pictures\2016-03-13\020.jpg"/>
          <p:cNvPicPr>
            <a:picLocks noChangeAspect="1" noChangeArrowheads="1"/>
          </p:cNvPicPr>
          <p:nvPr/>
        </p:nvPicPr>
        <p:blipFill>
          <a:blip r:embed="rId3" cstate="print"/>
          <a:srcRect l="59568" b="57276"/>
          <a:stretch>
            <a:fillRect/>
          </a:stretch>
        </p:blipFill>
        <p:spPr bwMode="auto">
          <a:xfrm rot="5400000">
            <a:off x="1136131" y="1507019"/>
            <a:ext cx="4392490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12 выпуск 2002-2003 учебный год </a:t>
            </a:r>
            <a:br>
              <a:rPr lang="ru-RU" sz="2400" b="1" dirty="0" smtClean="0"/>
            </a:br>
            <a:r>
              <a:rPr lang="ru-RU" sz="2400" b="1" dirty="0" smtClean="0"/>
              <a:t> Классный руководитель : Мамонтова Марина Васильевна </a:t>
            </a:r>
            <a:endParaRPr lang="ru-RU" sz="2400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91680"/>
            <a:ext cx="6858000" cy="745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Школа\Pictures\2016-10-19\004.jpg"/>
          <p:cNvPicPr/>
          <p:nvPr/>
        </p:nvPicPr>
        <p:blipFill>
          <a:blip r:embed="rId3" cstate="print"/>
          <a:srcRect l="52669" t="50430"/>
          <a:stretch>
            <a:fillRect/>
          </a:stretch>
        </p:blipFill>
        <p:spPr bwMode="auto">
          <a:xfrm rot="5400000">
            <a:off x="1071546" y="2285984"/>
            <a:ext cx="464347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17 выпуск 2007-2008 учебный год </a:t>
            </a:r>
            <a:br>
              <a:rPr lang="ru-RU" sz="2400" b="1" dirty="0" smtClean="0"/>
            </a:br>
            <a:r>
              <a:rPr lang="ru-RU" sz="2400" b="1" dirty="0" smtClean="0"/>
              <a:t> Классный руководитель : Мамонтова </a:t>
            </a:r>
            <a:r>
              <a:rPr lang="ru-RU" sz="2400" b="1" dirty="0" err="1" smtClean="0"/>
              <a:t>Ираида</a:t>
            </a:r>
            <a:r>
              <a:rPr lang="ru-RU" sz="2400" b="1" dirty="0" smtClean="0"/>
              <a:t>  Владимировна </a:t>
            </a:r>
            <a:endParaRPr lang="ru-RU" sz="2400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95671"/>
            <a:ext cx="6858000" cy="7548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:\фотографии\Выпуск 2008 года\Выпуск 2008\14-05-08_1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488"/>
            <a:ext cx="6572272" cy="45434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18 выпуск 2008-2009 учебный год </a:t>
            </a:r>
            <a:br>
              <a:rPr lang="ru-RU" sz="2400" b="1" dirty="0" smtClean="0"/>
            </a:br>
            <a:r>
              <a:rPr lang="ru-RU" sz="2400" b="1" dirty="0" smtClean="0"/>
              <a:t> Классный руководитель :</a:t>
            </a:r>
            <a:r>
              <a:rPr lang="ru-RU" sz="2400" b="1" dirty="0" err="1" smtClean="0"/>
              <a:t>Янкова</a:t>
            </a:r>
            <a:r>
              <a:rPr lang="ru-RU" sz="2400" b="1" dirty="0" smtClean="0"/>
              <a:t> Галина Семеновна</a:t>
            </a:r>
            <a:endParaRPr lang="ru-RU" sz="2400" dirty="0"/>
          </a:p>
        </p:txBody>
      </p:sp>
      <p:pic>
        <p:nvPicPr>
          <p:cNvPr id="1026" name="Picture 2" descr="C:\Users\Людмила\Pictures\2016-04-06\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704" y="1619672"/>
            <a:ext cx="5328592" cy="6840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941453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>19 выпуск 2009-2010 учебный год </a:t>
            </a:r>
            <a:br>
              <a:rPr lang="ru-RU" sz="2200" b="1" dirty="0" smtClean="0"/>
            </a:br>
            <a:r>
              <a:rPr lang="ru-RU" sz="2200" b="1" dirty="0" smtClean="0"/>
              <a:t> Классный руководитель : </a:t>
            </a:r>
            <a:r>
              <a:rPr lang="ru-RU" sz="2700" b="1" dirty="0" smtClean="0"/>
              <a:t>Одинцова Анна Леонидовна</a:t>
            </a:r>
            <a:endParaRPr lang="ru-RU" sz="2700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1" y="1403648"/>
            <a:ext cx="6669359" cy="7740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Школа\Pictures\2016-09-30\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78690" y="1250146"/>
            <a:ext cx="4857785" cy="650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20 выпуск 2011-2012 учебный год </a:t>
            </a:r>
            <a:br>
              <a:rPr lang="ru-RU" sz="2400" b="1" dirty="0" smtClean="0"/>
            </a:br>
            <a:r>
              <a:rPr lang="ru-RU" sz="2400" b="1" dirty="0" smtClean="0"/>
              <a:t> Классный руководитель : Мамонтова Марина Васильевна </a:t>
            </a:r>
            <a:endParaRPr lang="ru-RU" sz="2400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29" y="1691680"/>
            <a:ext cx="6696743" cy="729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Новая_папка_(2)\DSC0249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787" y="2346395"/>
            <a:ext cx="5940425" cy="445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1307637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21 выпуск 2011-2012 учебный год </a:t>
            </a:r>
            <a:br>
              <a:rPr lang="ru-RU" sz="2400" b="1" dirty="0" smtClean="0"/>
            </a:br>
            <a:r>
              <a:rPr lang="ru-RU" sz="2400" b="1" dirty="0" smtClean="0"/>
              <a:t> Классный руководитель : Елисеева Галина Петровна </a:t>
            </a:r>
            <a:endParaRPr lang="ru-RU" sz="2400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634" y="1211627"/>
            <a:ext cx="6642737" cy="777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Последний звонок 2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46" y="1714480"/>
            <a:ext cx="5000636" cy="66675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652" y="0"/>
            <a:ext cx="6172200" cy="149965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22 выпуск 2012-2013 учебный год </a:t>
            </a:r>
            <a:br>
              <a:rPr lang="ru-RU" sz="2400" b="1" dirty="0" smtClean="0"/>
            </a:br>
            <a:r>
              <a:rPr lang="ru-RU" sz="2400" b="1" dirty="0" smtClean="0"/>
              <a:t> Классный руководитель :Ершова Виктория Викторовна </a:t>
            </a:r>
            <a:endParaRPr lang="ru-RU" sz="2400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7637"/>
            <a:ext cx="6858000" cy="783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Школа\Desktop\фото2\IMG-20161021-WA0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66" y="2428874"/>
            <a:ext cx="5929334" cy="50006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23 выпуск 2013-2014 учебный год </a:t>
            </a:r>
            <a:br>
              <a:rPr lang="ru-RU" sz="2400" b="1" dirty="0" smtClean="0"/>
            </a:br>
            <a:r>
              <a:rPr lang="ru-RU" sz="2400" b="1" dirty="0" smtClean="0"/>
              <a:t> Классный руководитель :</a:t>
            </a:r>
            <a:r>
              <a:rPr lang="ru-RU" sz="2400" b="1" dirty="0" err="1" smtClean="0"/>
              <a:t>Янкова</a:t>
            </a:r>
            <a:r>
              <a:rPr lang="ru-RU" sz="2400" b="1" dirty="0" smtClean="0"/>
              <a:t> Ольга Юрьевна</a:t>
            </a:r>
            <a:endParaRPr lang="ru-RU" sz="2400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95669"/>
            <a:ext cx="6723365" cy="7548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Школа\Desktop\фото выпуск\tb7VLNx9H3k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70" y="1928794"/>
            <a:ext cx="513101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Школа\Desktop\фото выпуск\IMG_20131028_21570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54" y="5715008"/>
            <a:ext cx="3447415" cy="259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24 выпуск 2014-2015 учебный год </a:t>
            </a:r>
            <a:br>
              <a:rPr lang="ru-RU" sz="2400" b="1" dirty="0" smtClean="0"/>
            </a:br>
            <a:r>
              <a:rPr lang="ru-RU" sz="2400" b="1" dirty="0" smtClean="0"/>
              <a:t> Классный руководитель :Мамонтова </a:t>
            </a:r>
            <a:r>
              <a:rPr lang="ru-RU" sz="2400" b="1" dirty="0" err="1" smtClean="0"/>
              <a:t>Ираида</a:t>
            </a:r>
            <a:r>
              <a:rPr lang="ru-RU" sz="2400" b="1" dirty="0" smtClean="0"/>
              <a:t> Владимировна</a:t>
            </a:r>
            <a:endParaRPr lang="ru-RU" sz="2400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8" y="1595670"/>
            <a:ext cx="6777372" cy="728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Школа\Desktop\фото2\IMG-20150713-WA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66" y="2428860"/>
            <a:ext cx="6096019" cy="45720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25 выпуск 2015-2016 учебный год </a:t>
            </a:r>
            <a:br>
              <a:rPr lang="ru-RU" sz="2400" b="1" dirty="0" smtClean="0"/>
            </a:br>
            <a:r>
              <a:rPr lang="ru-RU" sz="2400" b="1" dirty="0" smtClean="0"/>
              <a:t> Классный руководитель :Мамонтова Марина Васильевна 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images.myshared.ru/19/1201203/slide_1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" y="1691680"/>
            <a:ext cx="6777371" cy="72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Школа\Pictures\2016-09-30\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36" y="1785918"/>
            <a:ext cx="4929222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10 выпуск  2000-2001 учебный год</a:t>
            </a:r>
            <a:br>
              <a:rPr lang="ru-RU" sz="2800" b="1" dirty="0" smtClean="0"/>
            </a:br>
            <a:r>
              <a:rPr lang="ru-RU" sz="2200" b="1" dirty="0" smtClean="0"/>
              <a:t>Классный руководитель : Мамонтова </a:t>
            </a:r>
            <a:r>
              <a:rPr lang="ru-RU" sz="2200" b="1" dirty="0" err="1" smtClean="0"/>
              <a:t>Ираида</a:t>
            </a:r>
            <a:r>
              <a:rPr lang="ru-RU" sz="2200" b="1" dirty="0" smtClean="0"/>
              <a:t> Владимировна </a:t>
            </a:r>
            <a:endParaRPr lang="ru-RU" sz="2200" b="1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634" y="1787691"/>
            <a:ext cx="6642738" cy="7104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Людмила\Pictures\2016-03-13\022.jpg"/>
          <p:cNvPicPr>
            <a:picLocks noChangeAspect="1" noChangeArrowheads="1"/>
          </p:cNvPicPr>
          <p:nvPr/>
        </p:nvPicPr>
        <p:blipFill>
          <a:blip r:embed="rId3" cstate="print"/>
          <a:srcRect l="54344" t="19080" b="28167"/>
          <a:stretch>
            <a:fillRect/>
          </a:stretch>
        </p:blipFill>
        <p:spPr bwMode="auto">
          <a:xfrm rot="5400000">
            <a:off x="1896144" y="1818576"/>
            <a:ext cx="3730166" cy="52364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Выпускники </a:t>
            </a:r>
            <a:r>
              <a:rPr lang="ru-RU" b="1" dirty="0" err="1" smtClean="0"/>
              <a:t>Амгино</a:t>
            </a:r>
            <a:r>
              <a:rPr lang="ru-RU" b="1" dirty="0" smtClean="0"/>
              <a:t>- </a:t>
            </a:r>
            <a:r>
              <a:rPr lang="ru-RU" b="1" dirty="0" err="1" smtClean="0"/>
              <a:t>Олекминской</a:t>
            </a:r>
            <a:r>
              <a:rPr lang="ru-RU" b="1" dirty="0" smtClean="0"/>
              <a:t> средней школы</a:t>
            </a:r>
            <a:endParaRPr lang="ru-RU" b="1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8" y="1883701"/>
            <a:ext cx="6534726" cy="7260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Людмила\Pictures\2016-02-14\004.jpg"/>
          <p:cNvPicPr/>
          <p:nvPr/>
        </p:nvPicPr>
        <p:blipFill>
          <a:blip r:embed="rId3" cstate="print"/>
          <a:srcRect l="17477" t="8439" r="12453" b="63700"/>
          <a:stretch>
            <a:fillRect/>
          </a:stretch>
        </p:blipFill>
        <p:spPr bwMode="auto">
          <a:xfrm>
            <a:off x="764704" y="2699792"/>
            <a:ext cx="5346594" cy="394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16 выпуск 2006-2007 учебный год </a:t>
            </a:r>
            <a:br>
              <a:rPr lang="ru-RU" sz="2400" b="1" dirty="0" smtClean="0"/>
            </a:br>
            <a:r>
              <a:rPr lang="ru-RU" sz="2400" b="1" dirty="0" smtClean="0"/>
              <a:t>Классный руководитель : Степанова Алена Сергеевна </a:t>
            </a:r>
            <a:endParaRPr lang="ru-RU" sz="2400" b="1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1" y="1785918"/>
            <a:ext cx="6210689" cy="71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Людмила\Pictures\2016-03-03\024.jpg"/>
          <p:cNvPicPr/>
          <p:nvPr/>
        </p:nvPicPr>
        <p:blipFill>
          <a:blip r:embed="rId3" cstate="print"/>
          <a:srcRect l="16617" t="15481" r="14353" b="14257"/>
          <a:stretch>
            <a:fillRect/>
          </a:stretch>
        </p:blipFill>
        <p:spPr bwMode="auto">
          <a:xfrm rot="5400000">
            <a:off x="1089880" y="2053336"/>
            <a:ext cx="4392488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848230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12 выпуск  2002-2003 учебный год</a:t>
            </a:r>
            <a:br>
              <a:rPr lang="ru-RU" sz="1800" b="1" dirty="0" smtClean="0"/>
            </a:br>
            <a:r>
              <a:rPr lang="ru-RU" sz="1800" b="1" dirty="0" smtClean="0"/>
              <a:t>Классный руководитель : Полуэктова Жанна Егоровна  </a:t>
            </a:r>
            <a:endParaRPr lang="ru-RU" sz="1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images.myshared.ru/19/1201203/slide_1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66" y="1285852"/>
            <a:ext cx="6210689" cy="71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Школа\Desktop\людмиле Ильиничне\IMG-20161011-WA0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94" y="1928794"/>
            <a:ext cx="5247574" cy="46654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845443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15 выпуск 2005-2006 учебный год </a:t>
            </a:r>
            <a:br>
              <a:rPr lang="ru-RU" sz="2400" b="1" dirty="0" smtClean="0"/>
            </a:br>
            <a:r>
              <a:rPr lang="ru-RU" sz="2400" b="1" dirty="0" smtClean="0"/>
              <a:t>Классный руководитель : Ершова Виктория Викторовна </a:t>
            </a:r>
            <a:endParaRPr lang="ru-RU" sz="2400" b="1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" y="1403648"/>
            <a:ext cx="6642738" cy="758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Людмила\Pictures\2016-03-13\054.jpg"/>
          <p:cNvPicPr>
            <a:picLocks noChangeAspect="1" noChangeArrowheads="1"/>
          </p:cNvPicPr>
          <p:nvPr/>
        </p:nvPicPr>
        <p:blipFill>
          <a:blip r:embed="rId3" cstate="print"/>
          <a:srcRect l="57994" t="8929" b="40179"/>
          <a:stretch>
            <a:fillRect/>
          </a:stretch>
        </p:blipFill>
        <p:spPr bwMode="auto">
          <a:xfrm rot="5400000">
            <a:off x="2612909" y="1571668"/>
            <a:ext cx="2136238" cy="3096344"/>
          </a:xfrm>
          <a:prstGeom prst="rect">
            <a:avLst/>
          </a:prstGeom>
          <a:noFill/>
        </p:spPr>
      </p:pic>
      <p:pic>
        <p:nvPicPr>
          <p:cNvPr id="6" name="Рисунок 5" descr="C:\Users\Людмила\Pictures\2016-03-17\004.jpg"/>
          <p:cNvPicPr/>
          <p:nvPr/>
        </p:nvPicPr>
        <p:blipFill>
          <a:blip r:embed="rId4" cstate="print"/>
          <a:srcRect l="57777" b="50270"/>
          <a:stretch>
            <a:fillRect/>
          </a:stretch>
        </p:blipFill>
        <p:spPr bwMode="auto">
          <a:xfrm rot="5400000">
            <a:off x="2155878" y="3630877"/>
            <a:ext cx="3464348" cy="491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101960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14 выпуск 2004-2005 учебный год  </a:t>
            </a:r>
            <a:br>
              <a:rPr lang="ru-RU" sz="2400" b="1" dirty="0" smtClean="0"/>
            </a:br>
            <a:r>
              <a:rPr lang="ru-RU" sz="2400" b="1" dirty="0" smtClean="0"/>
              <a:t>Классный руководитель : Иванов Николай Валерьевич</a:t>
            </a:r>
            <a:endParaRPr lang="ru-RU" sz="2400" b="1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0" y="1211627"/>
            <a:ext cx="6534725" cy="777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Людмила\Pictures\2016-03-01\002.jpg"/>
          <p:cNvPicPr/>
          <p:nvPr/>
        </p:nvPicPr>
        <p:blipFill>
          <a:blip r:embed="rId3" cstate="print"/>
          <a:srcRect l="59859" b="58406"/>
          <a:stretch>
            <a:fillRect/>
          </a:stretch>
        </p:blipFill>
        <p:spPr bwMode="auto">
          <a:xfrm rot="5400000">
            <a:off x="2047644" y="2595770"/>
            <a:ext cx="3429024" cy="495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941453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1 выпуск 1991-1992 учебный год </a:t>
            </a:r>
            <a:br>
              <a:rPr lang="ru-RU" sz="2400" b="1" dirty="0" smtClean="0"/>
            </a:br>
            <a:r>
              <a:rPr lang="ru-RU" sz="2400" b="1" dirty="0" smtClean="0"/>
              <a:t> Классный руководитель : </a:t>
            </a:r>
            <a:r>
              <a:rPr lang="ru-RU" sz="2400" b="1" dirty="0" err="1" smtClean="0"/>
              <a:t>Янкова</a:t>
            </a:r>
            <a:r>
              <a:rPr lang="ru-RU" sz="2400" b="1" dirty="0" smtClean="0"/>
              <a:t> Галина Семеновна</a:t>
            </a:r>
            <a:endParaRPr lang="ru-RU" sz="2400" dirty="0"/>
          </a:p>
        </p:txBody>
      </p:sp>
      <p:pic>
        <p:nvPicPr>
          <p:cNvPr id="4" name="Содержимое 3" descr="http://images.myshared.ru/19/1201203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42" y="1559157"/>
            <a:ext cx="6637467" cy="758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C:\Users\Людмила\Pictures\2016-03-13\010.jpg"/>
          <p:cNvPicPr>
            <a:picLocks/>
          </p:cNvPicPr>
          <p:nvPr/>
        </p:nvPicPr>
        <p:blipFill>
          <a:blip r:embed="rId3" cstate="print"/>
          <a:srcRect l="16115" t="8184" b="10085"/>
          <a:stretch>
            <a:fillRect/>
          </a:stretch>
        </p:blipFill>
        <p:spPr bwMode="auto">
          <a:xfrm rot="5400000">
            <a:off x="1071534" y="2000244"/>
            <a:ext cx="4714908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238</Words>
  <Application>Microsoft Office PowerPoint</Application>
  <PresentationFormat>Экран (4:3)</PresentationFormat>
  <Paragraphs>65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13 выпуск 2003-2004 учебный год   Классный руководитель : Степанова Алена Сергеевна </vt:lpstr>
      <vt:lpstr>8 выпуск  1998-1999 учебный год   Классный руководитель : Ершова Виктория Викторовна </vt:lpstr>
      <vt:lpstr>10 выпуск  2000-2001 учебный год Классный руководитель : Мамонтова Ираида Владимировна </vt:lpstr>
      <vt:lpstr>Выпускники Амгино- Олекминской средней школы</vt:lpstr>
      <vt:lpstr>16 выпуск 2006-2007 учебный год  Классный руководитель : Степанова Алена Сергеевна </vt:lpstr>
      <vt:lpstr>12 выпуск  2002-2003 учебный год Классный руководитель : Полуэктова Жанна Егоровна  </vt:lpstr>
      <vt:lpstr>15 выпуск 2005-2006 учебный год  Классный руководитель : Ершова Виктория Викторовна </vt:lpstr>
      <vt:lpstr>14 выпуск 2004-2005 учебный год   Классный руководитель : Иванов Николай Валерьевич</vt:lpstr>
      <vt:lpstr>1 выпуск 1991-1992 учебный год   Классный руководитель : Янкова Галина Семеновна</vt:lpstr>
      <vt:lpstr>2 выпуск 1992-1993 учебный год   Классный руководитель : Янкова Фаина Владимировна</vt:lpstr>
      <vt:lpstr>3 выпуск 1993-1994 учебный год   Классный руководитель : Янкова Галина Семеновна</vt:lpstr>
      <vt:lpstr>6 выпуск 1996-1997 учебный год   Классный руководитель : Габышева Руфима Георгиевна </vt:lpstr>
      <vt:lpstr>4 выпуск 1994-1995 учебный год   Классный руководитель : Семенова Маргарита Ивановна </vt:lpstr>
      <vt:lpstr>5 выпуск 1995-1996 учебный год   Классный руководитель :Мамонтова Марина Васильевна </vt:lpstr>
      <vt:lpstr>7 выпуск 1997-1998 учебный год   Классный руководитель : Янкова   Людмила Петровна </vt:lpstr>
      <vt:lpstr>9 выпуск 1995-1996 учебный год   Классный руководитель :Торговкина Раиса Агитовна </vt:lpstr>
      <vt:lpstr>10 выпуск 2000-2001 учебный год   Классный руководитель : Мамонтова Ираида Владимировна </vt:lpstr>
      <vt:lpstr>11 выпуск 2001-2002 учебный год   Классный руководитель : Янкова Галина Семеновна</vt:lpstr>
      <vt:lpstr>11выпуск 2001-2002учебный год   Классный руководитель: Янкова Галина Семеновна</vt:lpstr>
      <vt:lpstr>12 выпуск 2002-2003 учебный год   Классный руководитель : Мамонтова Марина Васильевна </vt:lpstr>
      <vt:lpstr>17 выпуск 2007-2008 учебный год   Классный руководитель : Мамонтова Ираида  Владимировна </vt:lpstr>
      <vt:lpstr>18 выпуск 2008-2009 учебный год   Классный руководитель :Янкова Галина Семеновна</vt:lpstr>
      <vt:lpstr>19 выпуск 2009-2010 учебный год   Классный руководитель : Одинцова Анна Леонидовна</vt:lpstr>
      <vt:lpstr>20 выпуск 2011-2012 учебный год   Классный руководитель : Мамонтова Марина Васильевна </vt:lpstr>
      <vt:lpstr>21 выпуск 2011-2012 учебный год   Классный руководитель : Елисеева Галина Петровна </vt:lpstr>
      <vt:lpstr>22 выпуск 2012-2013 учебный год   Классный руководитель :Ершова Виктория Викторовна </vt:lpstr>
      <vt:lpstr>23 выпуск 2013-2014 учебный год   Классный руководитель :Янкова Ольга Юрьевна</vt:lpstr>
      <vt:lpstr>24 выпуск 2014-2015 учебный год   Классный руководитель :Мамонтова Ираида Владимировна</vt:lpstr>
      <vt:lpstr>25 выпуск 2015-2016 учебный год   Классный руководитель :Мамонтова Марина Васильевна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Людмила</dc:creator>
  <cp:lastModifiedBy>Школа</cp:lastModifiedBy>
  <cp:revision>56</cp:revision>
  <dcterms:created xsi:type="dcterms:W3CDTF">2016-03-14T08:56:18Z</dcterms:created>
  <dcterms:modified xsi:type="dcterms:W3CDTF">2016-11-30T07:12:25Z</dcterms:modified>
</cp:coreProperties>
</file>