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34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D4C627-0E2A-4BE1-9F52-0334E096D4DA}" type="datetimeFigureOut">
              <a:rPr lang="ru-RU" smtClean="0"/>
              <a:t>06.07.2015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3F3224A-D0FF-40AA-BF11-E758DB82633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14500" y="1259632"/>
            <a:ext cx="4629150" cy="1800200"/>
          </a:xfrm>
        </p:spPr>
        <p:txBody>
          <a:bodyPr/>
          <a:lstStyle/>
          <a:p>
            <a:pPr algn="ctr"/>
            <a:r>
              <a:rPr lang="ru-RU" dirty="0" smtClean="0"/>
              <a:t>МБОУ» </a:t>
            </a:r>
            <a:r>
              <a:rPr lang="ru-RU" dirty="0" err="1" smtClean="0"/>
              <a:t>Амгино-Олекминская</a:t>
            </a:r>
            <a:r>
              <a:rPr lang="ru-RU" dirty="0" smtClean="0"/>
              <a:t> </a:t>
            </a:r>
            <a:r>
              <a:rPr lang="ru-RU" dirty="0" smtClean="0"/>
              <a:t>С</a:t>
            </a:r>
            <a:r>
              <a:rPr lang="ru-RU" dirty="0" smtClean="0"/>
              <a:t>ОШ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4500" y="3779912"/>
            <a:ext cx="4629150" cy="4719984"/>
          </a:xfrm>
        </p:spPr>
        <p:txBody>
          <a:bodyPr/>
          <a:lstStyle/>
          <a:p>
            <a:endParaRPr lang="ru-RU" dirty="0" smtClean="0"/>
          </a:p>
          <a:p>
            <a:pPr algn="ctr"/>
            <a:r>
              <a:rPr lang="ru-RU" sz="4000" dirty="0" smtClean="0"/>
              <a:t>Социальный проект </a:t>
            </a:r>
          </a:p>
          <a:p>
            <a:pPr algn="ctr"/>
            <a:r>
              <a:rPr lang="ru-RU" sz="4000" dirty="0" smtClean="0"/>
              <a:t>«    Чистое село»</a:t>
            </a:r>
            <a:endParaRPr lang="ru-RU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</TotalTime>
  <Words>10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Эркер</vt:lpstr>
      <vt:lpstr>МБОУ» Амгино-Олекминская СОШ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МБОУ» Амгино-Олекминская СОШ</dc:title>
  <dc:creator>Людмила Ильинична</dc:creator>
  <cp:lastModifiedBy>Людмила Ильинична</cp:lastModifiedBy>
  <cp:revision>2</cp:revision>
  <dcterms:created xsi:type="dcterms:W3CDTF">2015-07-06T13:21:26Z</dcterms:created>
  <dcterms:modified xsi:type="dcterms:W3CDTF">2015-07-06T13:25:53Z</dcterms:modified>
</cp:coreProperties>
</file>