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340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714500" y="4165600"/>
            <a:ext cx="4629150" cy="2525816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714500" y="6671096"/>
            <a:ext cx="4629150" cy="18288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5156716" y="1676588"/>
            <a:ext cx="3048000" cy="285750"/>
          </a:xfrm>
        </p:spPr>
        <p:txBody>
          <a:bodyPr/>
          <a:lstStyle/>
          <a:p>
            <a:fld id="{27D4C627-0E2A-4BE1-9F52-0334E096D4DA}" type="datetimeFigureOut">
              <a:rPr lang="ru-RU" smtClean="0"/>
              <a:t>06.07.2015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4241152" y="5687573"/>
            <a:ext cx="4876800" cy="288036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85750" y="0"/>
            <a:ext cx="457200" cy="9144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07252" y="0"/>
            <a:ext cx="78498" cy="9144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742950" y="0"/>
            <a:ext cx="136404" cy="9144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855990" y="0"/>
            <a:ext cx="172710" cy="9144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79758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685800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40584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294980" y="0"/>
            <a:ext cx="0" cy="9144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0010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6835392" y="0"/>
            <a:ext cx="0" cy="9144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914400" y="0"/>
            <a:ext cx="57150" cy="9144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457200" y="4572000"/>
            <a:ext cx="971550" cy="17272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982224" y="6489003"/>
            <a:ext cx="481068" cy="855232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818310" y="7334176"/>
            <a:ext cx="102870" cy="18288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248156" y="7717536"/>
            <a:ext cx="205740" cy="3657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428750" y="5994400"/>
            <a:ext cx="274320" cy="48768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994158" y="6571603"/>
            <a:ext cx="457200" cy="690032"/>
          </a:xfrm>
        </p:spPr>
        <p:txBody>
          <a:bodyPr/>
          <a:lstStyle/>
          <a:p>
            <a:fld id="{53F3224A-D0FF-40AA-BF11-E758DB82633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4C627-0E2A-4BE1-9F52-0334E096D4DA}" type="datetimeFigureOut">
              <a:rPr lang="ru-RU" smtClean="0"/>
              <a:t>06.07.2015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3224A-D0FF-40AA-BF11-E758DB8263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2573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4C627-0E2A-4BE1-9F52-0334E096D4DA}" type="datetimeFigureOut">
              <a:rPr lang="ru-RU" smtClean="0"/>
              <a:t>06.07.2015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3224A-D0FF-40AA-BF11-E758DB8263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42900" y="2133600"/>
            <a:ext cx="5600700" cy="6498336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7D4C627-0E2A-4BE1-9F52-0334E096D4DA}" type="datetimeFigureOut">
              <a:rPr lang="ru-RU" smtClean="0"/>
              <a:t>06.07.2015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3F3224A-D0FF-40AA-BF11-E758DB82633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500" y="3860800"/>
            <a:ext cx="4629150" cy="273812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14500" y="6680200"/>
            <a:ext cx="4629150" cy="18288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5155692" y="1671701"/>
            <a:ext cx="3048000" cy="285750"/>
          </a:xfrm>
        </p:spPr>
        <p:txBody>
          <a:bodyPr/>
          <a:lstStyle/>
          <a:p>
            <a:fld id="{27D4C627-0E2A-4BE1-9F52-0334E096D4DA}" type="datetimeFigureOut">
              <a:rPr lang="ru-RU" smtClean="0"/>
              <a:t>06.07.2015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4241292" y="5683758"/>
            <a:ext cx="4876800" cy="288036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285750" y="0"/>
            <a:ext cx="457200" cy="9144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07252" y="0"/>
            <a:ext cx="78498" cy="9144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742950" y="0"/>
            <a:ext cx="136404" cy="9144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55990" y="0"/>
            <a:ext cx="172710" cy="9144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79758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685800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640584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294980" y="0"/>
            <a:ext cx="0" cy="9144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80010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914400" y="0"/>
            <a:ext cx="57150" cy="9144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457200" y="4572000"/>
            <a:ext cx="971550" cy="17272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993528" y="6489003"/>
            <a:ext cx="481068" cy="855232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8310" y="7334176"/>
            <a:ext cx="102870" cy="18288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248156" y="7721600"/>
            <a:ext cx="205740" cy="3657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409280" y="5973184"/>
            <a:ext cx="274320" cy="48768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6823458" y="0"/>
            <a:ext cx="0" cy="9144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005462" y="6571603"/>
            <a:ext cx="457200" cy="690032"/>
          </a:xfrm>
        </p:spPr>
        <p:txBody>
          <a:bodyPr/>
          <a:lstStyle/>
          <a:p>
            <a:fld id="{53F3224A-D0FF-40AA-BF11-E758DB82633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4C627-0E2A-4BE1-9F52-0334E096D4DA}" type="datetimeFigureOut">
              <a:rPr lang="ru-RU" smtClean="0"/>
              <a:t>06.07.2015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3224A-D0FF-40AA-BF11-E758DB82633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342900" y="2133600"/>
            <a:ext cx="2743200" cy="6096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3202686" y="2133600"/>
            <a:ext cx="2743200" cy="6096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5657850" cy="1524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4C627-0E2A-4BE1-9F52-0334E096D4DA}" type="datetimeFigureOut">
              <a:rPr lang="ru-RU" smtClean="0"/>
              <a:t>06.07.2015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3224A-D0FF-40AA-BF11-E758DB82633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342900" y="3149600"/>
            <a:ext cx="2743200" cy="5181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3278981" y="3149600"/>
            <a:ext cx="2743200" cy="5181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342900" y="2092960"/>
            <a:ext cx="2743200" cy="87782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3257550" y="2092960"/>
            <a:ext cx="2743200" cy="87782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7D4C627-0E2A-4BE1-9F52-0334E096D4DA}" type="datetimeFigureOut">
              <a:rPr lang="ru-RU" smtClean="0"/>
              <a:t>06.07.2015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3F3224A-D0FF-40AA-BF11-E758DB82633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4C627-0E2A-4BE1-9F52-0334E096D4DA}" type="datetimeFigureOut">
              <a:rPr lang="ru-RU" smtClean="0"/>
              <a:t>06.07.2015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3224A-D0FF-40AA-BF11-E758DB8263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57225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688658" y="4400550"/>
            <a:ext cx="8412480" cy="3429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109210" y="365760"/>
            <a:ext cx="1145286" cy="664464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68630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4644222" y="0"/>
            <a:ext cx="0" cy="9144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743700" y="0"/>
            <a:ext cx="0" cy="9144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6629400" y="0"/>
            <a:ext cx="228600" cy="9144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668655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117336" y="7620000"/>
            <a:ext cx="411480" cy="731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228600" y="365760"/>
            <a:ext cx="4229100" cy="843686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7D4C627-0E2A-4BE1-9F52-0334E096D4DA}" type="datetimeFigureOut">
              <a:rPr lang="ru-RU" smtClean="0"/>
              <a:t>06.07.2015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3F3224A-D0FF-40AA-BF11-E758DB82633B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57225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6117336" y="7620000"/>
            <a:ext cx="411480" cy="731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672370" y="4400550"/>
            <a:ext cx="8412480" cy="3429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4629150" cy="9144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74349" y="353060"/>
            <a:ext cx="1143000" cy="6608064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74370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6629400" y="0"/>
            <a:ext cx="228600" cy="9144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68655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468630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4644222" y="0"/>
            <a:ext cx="0" cy="9144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7D4C627-0E2A-4BE1-9F52-0334E096D4DA}" type="datetimeFigureOut">
              <a:rPr lang="ru-RU" smtClean="0"/>
              <a:t>06.07.2015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3F3224A-D0FF-40AA-BF11-E758DB82633B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657225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42900" y="366184"/>
            <a:ext cx="5600700" cy="1524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42900" y="2133600"/>
            <a:ext cx="5600700" cy="649833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5105400" y="1554482"/>
            <a:ext cx="2682240" cy="288036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7D4C627-0E2A-4BE1-9F52-0334E096D4DA}" type="datetimeFigureOut">
              <a:rPr lang="ru-RU" smtClean="0"/>
              <a:t>06.07.2015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4309190" y="5089667"/>
            <a:ext cx="4267200" cy="27432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7150" y="0"/>
            <a:ext cx="0" cy="9144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743700" y="0"/>
            <a:ext cx="0" cy="9144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6629400" y="0"/>
            <a:ext cx="228600" cy="9144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68655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6117336" y="7620000"/>
            <a:ext cx="411480" cy="731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096762" y="7645400"/>
            <a:ext cx="457200" cy="694944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3F3224A-D0FF-40AA-BF11-E758DB82633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500" y="1259632"/>
            <a:ext cx="4629150" cy="1800200"/>
          </a:xfrm>
        </p:spPr>
        <p:txBody>
          <a:bodyPr/>
          <a:lstStyle/>
          <a:p>
            <a:pPr algn="ctr"/>
            <a:r>
              <a:rPr lang="ru-RU" dirty="0" smtClean="0"/>
              <a:t>МБОУ» </a:t>
            </a:r>
            <a:r>
              <a:rPr lang="ru-RU" dirty="0" err="1" smtClean="0"/>
              <a:t>Амгино-Олекминская</a:t>
            </a:r>
            <a:r>
              <a:rPr lang="ru-RU" dirty="0" smtClean="0"/>
              <a:t> </a:t>
            </a:r>
            <a:r>
              <a:rPr lang="ru-RU" dirty="0" smtClean="0"/>
              <a:t>С</a:t>
            </a:r>
            <a:r>
              <a:rPr lang="ru-RU" dirty="0" smtClean="0"/>
              <a:t>ОШ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14500" y="3779912"/>
            <a:ext cx="4629150" cy="4719984"/>
          </a:xfrm>
        </p:spPr>
        <p:txBody>
          <a:bodyPr/>
          <a:lstStyle/>
          <a:p>
            <a:endParaRPr lang="ru-RU" dirty="0" smtClean="0"/>
          </a:p>
          <a:p>
            <a:pPr algn="ctr"/>
            <a:r>
              <a:rPr lang="ru-RU" sz="4000" dirty="0" smtClean="0"/>
              <a:t>Социальный проект </a:t>
            </a:r>
          </a:p>
          <a:p>
            <a:pPr algn="ctr"/>
            <a:r>
              <a:rPr lang="ru-RU" sz="4000" dirty="0" smtClean="0"/>
              <a:t>«    Чистое село»</a:t>
            </a:r>
            <a:endParaRPr lang="ru-RU" sz="4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</TotalTime>
  <Words>10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Эркер</vt:lpstr>
      <vt:lpstr>МБОУ» Амгино-Олекминская СОШ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МБОУ» Амгино-Олекминская СОШ</dc:title>
  <dc:creator>Людмила Ильинична</dc:creator>
  <cp:lastModifiedBy>Людмила Ильинична</cp:lastModifiedBy>
  <cp:revision>2</cp:revision>
  <dcterms:created xsi:type="dcterms:W3CDTF">2015-07-06T13:21:26Z</dcterms:created>
  <dcterms:modified xsi:type="dcterms:W3CDTF">2015-07-06T13:25:53Z</dcterms:modified>
</cp:coreProperties>
</file>